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82" r:id="rId16"/>
    <p:sldId id="272" r:id="rId17"/>
    <p:sldId id="273" r:id="rId18"/>
    <p:sldId id="274" r:id="rId19"/>
    <p:sldId id="275" r:id="rId20"/>
    <p:sldId id="276" r:id="rId21"/>
    <p:sldId id="268" r:id="rId22"/>
    <p:sldId id="269" r:id="rId23"/>
    <p:sldId id="277" r:id="rId24"/>
    <p:sldId id="284" r:id="rId25"/>
    <p:sldId id="278" r:id="rId26"/>
    <p:sldId id="279" r:id="rId27"/>
    <p:sldId id="280" r:id="rId28"/>
    <p:sldId id="28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40A357-6383-49C1-9A7A-B2703D18881E}" type="datetimeFigureOut">
              <a:rPr lang="en-IN" smtClean="0"/>
              <a:t>30-03-2021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CF3C9E-AE67-432C-8DE5-A9184ACA03E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26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0A357-6383-49C1-9A7A-B2703D18881E}" type="datetimeFigureOut">
              <a:rPr lang="en-IN" smtClean="0"/>
              <a:t>30-03-2021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CF3C9E-AE67-432C-8DE5-A9184ACA03E2}" type="slidenum">
              <a:rPr lang="en-IN" smtClean="0"/>
              <a:t>‹#›</a:t>
            </a:fld>
            <a:endParaRPr lang="en-IN"/>
          </a:p>
        </p:txBody>
      </p:sp>
    </p:spTree>
    <p:extLst>
      <p:ext uri="{BB962C8B-B14F-4D97-AF65-F5344CB8AC3E}">
        <p14:creationId xmlns:p14="http://schemas.microsoft.com/office/powerpoint/2010/main" val="2194987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0A357-6383-49C1-9A7A-B2703D18881E}" type="datetimeFigureOut">
              <a:rPr lang="en-IN" smtClean="0"/>
              <a:t>30-03-2021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CF3C9E-AE67-432C-8DE5-A9184ACA03E2}" type="slidenum">
              <a:rPr lang="en-IN" smtClean="0"/>
              <a:t>‹#›</a:t>
            </a:fld>
            <a:endParaRPr lang="en-IN"/>
          </a:p>
        </p:txBody>
      </p:sp>
    </p:spTree>
    <p:extLst>
      <p:ext uri="{BB962C8B-B14F-4D97-AF65-F5344CB8AC3E}">
        <p14:creationId xmlns:p14="http://schemas.microsoft.com/office/powerpoint/2010/main" val="2703346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0A357-6383-49C1-9A7A-B2703D18881E}" type="datetimeFigureOut">
              <a:rPr lang="en-IN" smtClean="0"/>
              <a:t>30-03-2021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CF3C9E-AE67-432C-8DE5-A9184ACA03E2}" type="slidenum">
              <a:rPr lang="en-IN" smtClean="0"/>
              <a:t>‹#›</a:t>
            </a:fld>
            <a:endParaRPr lang="en-IN"/>
          </a:p>
        </p:txBody>
      </p:sp>
    </p:spTree>
    <p:extLst>
      <p:ext uri="{BB962C8B-B14F-4D97-AF65-F5344CB8AC3E}">
        <p14:creationId xmlns:p14="http://schemas.microsoft.com/office/powerpoint/2010/main" val="2914468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0A357-6383-49C1-9A7A-B2703D18881E}" type="datetimeFigureOut">
              <a:rPr lang="en-IN" smtClean="0"/>
              <a:t>30-03-2021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6CF3C9E-AE67-432C-8DE5-A9184ACA03E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010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40A357-6383-49C1-9A7A-B2703D18881E}" type="datetimeFigureOut">
              <a:rPr lang="en-IN" smtClean="0"/>
              <a:t>30-03-2021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CF3C9E-AE67-432C-8DE5-A9184ACA03E2}" type="slidenum">
              <a:rPr lang="en-IN" smtClean="0"/>
              <a:t>‹#›</a:t>
            </a:fld>
            <a:endParaRPr lang="en-IN"/>
          </a:p>
        </p:txBody>
      </p:sp>
    </p:spTree>
    <p:extLst>
      <p:ext uri="{BB962C8B-B14F-4D97-AF65-F5344CB8AC3E}">
        <p14:creationId xmlns:p14="http://schemas.microsoft.com/office/powerpoint/2010/main" val="3910856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40A357-6383-49C1-9A7A-B2703D18881E}" type="datetimeFigureOut">
              <a:rPr lang="en-IN" smtClean="0"/>
              <a:t>30-03-2021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6CF3C9E-AE67-432C-8DE5-A9184ACA03E2}" type="slidenum">
              <a:rPr lang="en-IN" smtClean="0"/>
              <a:t>‹#›</a:t>
            </a:fld>
            <a:endParaRPr lang="en-IN"/>
          </a:p>
        </p:txBody>
      </p:sp>
    </p:spTree>
    <p:extLst>
      <p:ext uri="{BB962C8B-B14F-4D97-AF65-F5344CB8AC3E}">
        <p14:creationId xmlns:p14="http://schemas.microsoft.com/office/powerpoint/2010/main" val="271443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40A357-6383-49C1-9A7A-B2703D18881E}" type="datetimeFigureOut">
              <a:rPr lang="en-IN" smtClean="0"/>
              <a:t>30-03-2021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6CF3C9E-AE67-432C-8DE5-A9184ACA03E2}" type="slidenum">
              <a:rPr lang="en-IN" smtClean="0"/>
              <a:t>‹#›</a:t>
            </a:fld>
            <a:endParaRPr lang="en-IN"/>
          </a:p>
        </p:txBody>
      </p:sp>
    </p:spTree>
    <p:extLst>
      <p:ext uri="{BB962C8B-B14F-4D97-AF65-F5344CB8AC3E}">
        <p14:creationId xmlns:p14="http://schemas.microsoft.com/office/powerpoint/2010/main" val="3884471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740A357-6383-49C1-9A7A-B2703D18881E}" type="datetimeFigureOut">
              <a:rPr lang="en-IN" smtClean="0"/>
              <a:t>30-03-2021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C6CF3C9E-AE67-432C-8DE5-A9184ACA03E2}" type="slidenum">
              <a:rPr lang="en-IN" smtClean="0"/>
              <a:t>‹#›</a:t>
            </a:fld>
            <a:endParaRPr lang="en-IN"/>
          </a:p>
        </p:txBody>
      </p:sp>
    </p:spTree>
    <p:extLst>
      <p:ext uri="{BB962C8B-B14F-4D97-AF65-F5344CB8AC3E}">
        <p14:creationId xmlns:p14="http://schemas.microsoft.com/office/powerpoint/2010/main" val="3378610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740A357-6383-49C1-9A7A-B2703D18881E}" type="datetimeFigureOut">
              <a:rPr lang="en-IN" smtClean="0"/>
              <a:t>30-03-2021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CF3C9E-AE67-432C-8DE5-A9184ACA03E2}" type="slidenum">
              <a:rPr lang="en-IN" smtClean="0"/>
              <a:t>‹#›</a:t>
            </a:fld>
            <a:endParaRPr lang="en-IN"/>
          </a:p>
        </p:txBody>
      </p:sp>
    </p:spTree>
    <p:extLst>
      <p:ext uri="{BB962C8B-B14F-4D97-AF65-F5344CB8AC3E}">
        <p14:creationId xmlns:p14="http://schemas.microsoft.com/office/powerpoint/2010/main" val="548026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40A357-6383-49C1-9A7A-B2703D18881E}" type="datetimeFigureOut">
              <a:rPr lang="en-IN" smtClean="0"/>
              <a:t>30-03-2021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6CF3C9E-AE67-432C-8DE5-A9184ACA03E2}" type="slidenum">
              <a:rPr lang="en-IN" smtClean="0"/>
              <a:t>‹#›</a:t>
            </a:fld>
            <a:endParaRPr lang="en-IN"/>
          </a:p>
        </p:txBody>
      </p:sp>
    </p:spTree>
    <p:extLst>
      <p:ext uri="{BB962C8B-B14F-4D97-AF65-F5344CB8AC3E}">
        <p14:creationId xmlns:p14="http://schemas.microsoft.com/office/powerpoint/2010/main" val="427902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740A357-6383-49C1-9A7A-B2703D18881E}" type="datetimeFigureOut">
              <a:rPr lang="en-IN" smtClean="0"/>
              <a:t>30-03-2021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6CF3C9E-AE67-432C-8DE5-A9184ACA03E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50515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eact-bootstrap.github.io/" TargetMode="External"/><Relationship Id="rId2" Type="http://schemas.openxmlformats.org/officeDocument/2006/relationships/hyperlink" Target="https://reactjs.org/" TargetMode="External"/><Relationship Id="rId1" Type="http://schemas.openxmlformats.org/officeDocument/2006/relationships/slideLayout" Target="../slideLayouts/slideLayout2.xml"/><Relationship Id="rId5" Type="http://schemas.openxmlformats.org/officeDocument/2006/relationships/hyperlink" Target="https://www.mysql.com/" TargetMode="External"/><Relationship Id="rId4" Type="http://schemas.openxmlformats.org/officeDocument/2006/relationships/hyperlink" Target="https://reactrouter.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1185-14DD-4EE4-9F3D-15EE29AA46FE}"/>
              </a:ext>
            </a:extLst>
          </p:cNvPr>
          <p:cNvSpPr>
            <a:spLocks noGrp="1"/>
          </p:cNvSpPr>
          <p:nvPr>
            <p:ph type="ctrTitle"/>
          </p:nvPr>
        </p:nvSpPr>
        <p:spPr>
          <a:xfrm>
            <a:off x="2688165" y="1913467"/>
            <a:ext cx="6815669" cy="1515533"/>
          </a:xfrm>
        </p:spPr>
        <p:txBody>
          <a:bodyPr>
            <a:normAutofit fontScale="90000"/>
          </a:bodyPr>
          <a:lstStyle/>
          <a:p>
            <a:r>
              <a:rPr lang="en-IN" dirty="0">
                <a:latin typeface="Times New Roman" panose="02020603050405020304" pitchFamily="18" charset="0"/>
                <a:cs typeface="Times New Roman" panose="02020603050405020304" pitchFamily="18" charset="0"/>
              </a:rPr>
              <a:t>Driver Booking System</a:t>
            </a:r>
          </a:p>
        </p:txBody>
      </p:sp>
      <p:sp>
        <p:nvSpPr>
          <p:cNvPr id="3" name="Subtitle 2">
            <a:extLst>
              <a:ext uri="{FF2B5EF4-FFF2-40B4-BE49-F238E27FC236}">
                <a16:creationId xmlns:a16="http://schemas.microsoft.com/office/drawing/2014/main" id="{9BC99E09-6440-45BD-9A72-17543AEA7E46}"/>
              </a:ext>
            </a:extLst>
          </p:cNvPr>
          <p:cNvSpPr>
            <a:spLocks noGrp="1"/>
          </p:cNvSpPr>
          <p:nvPr>
            <p:ph type="subTitle" idx="1"/>
          </p:nvPr>
        </p:nvSpPr>
        <p:spPr/>
        <p:txBody>
          <a:bodyPr>
            <a:normAutofit fontScale="85000" lnSpcReduction="20000"/>
          </a:bodyPr>
          <a:lstStyle/>
          <a:p>
            <a:r>
              <a:rPr lang="en-IN" dirty="0">
                <a:solidFill>
                  <a:schemeClr val="tx1"/>
                </a:solidFill>
                <a:latin typeface="Times New Roman" panose="02020603050405020304" pitchFamily="18" charset="0"/>
                <a:cs typeface="Times New Roman" panose="02020603050405020304" pitchFamily="18" charset="0"/>
              </a:rPr>
              <a:t>Submitted by:</a:t>
            </a:r>
          </a:p>
          <a:p>
            <a:r>
              <a:rPr lang="en-IN" dirty="0">
                <a:solidFill>
                  <a:schemeClr val="tx1"/>
                </a:solidFill>
                <a:latin typeface="Times New Roman" panose="02020603050405020304" pitchFamily="18" charset="0"/>
                <a:cs typeface="Times New Roman" panose="02020603050405020304" pitchFamily="18" charset="0"/>
              </a:rPr>
              <a:t>2021:Ayush Sisodia</a:t>
            </a:r>
          </a:p>
          <a:p>
            <a:r>
              <a:rPr lang="en-IN" dirty="0">
                <a:solidFill>
                  <a:schemeClr val="tx1"/>
                </a:solidFill>
                <a:latin typeface="Times New Roman" panose="02020603050405020304" pitchFamily="18" charset="0"/>
                <a:cs typeface="Times New Roman" panose="02020603050405020304" pitchFamily="18" charset="0"/>
              </a:rPr>
              <a:t>2103:Mudit Tiwari </a:t>
            </a:r>
          </a:p>
        </p:txBody>
      </p:sp>
      <p:pic>
        <p:nvPicPr>
          <p:cNvPr id="4" name="Picture 3">
            <a:extLst>
              <a:ext uri="{FF2B5EF4-FFF2-40B4-BE49-F238E27FC236}">
                <a16:creationId xmlns:a16="http://schemas.microsoft.com/office/drawing/2014/main" id="{069C900F-01AD-402C-87D0-78FFC0D36AC2}"/>
              </a:ext>
            </a:extLst>
          </p:cNvPr>
          <p:cNvPicPr>
            <a:picLocks noChangeAspect="1"/>
          </p:cNvPicPr>
          <p:nvPr/>
        </p:nvPicPr>
        <p:blipFill>
          <a:blip r:embed="rId2"/>
          <a:stretch>
            <a:fillRect/>
          </a:stretch>
        </p:blipFill>
        <p:spPr>
          <a:xfrm>
            <a:off x="346662" y="141841"/>
            <a:ext cx="1113504" cy="1649637"/>
          </a:xfrm>
          <a:prstGeom prst="rect">
            <a:avLst/>
          </a:prstGeom>
        </p:spPr>
      </p:pic>
      <p:pic>
        <p:nvPicPr>
          <p:cNvPr id="6" name="Picture 5">
            <a:extLst>
              <a:ext uri="{FF2B5EF4-FFF2-40B4-BE49-F238E27FC236}">
                <a16:creationId xmlns:a16="http://schemas.microsoft.com/office/drawing/2014/main" id="{80B7E658-72EF-45BD-810C-C8619CD72DDC}"/>
              </a:ext>
            </a:extLst>
          </p:cNvPr>
          <p:cNvPicPr/>
          <p:nvPr/>
        </p:nvPicPr>
        <p:blipFill>
          <a:blip r:embed="rId3"/>
          <a:stretch>
            <a:fillRect/>
          </a:stretch>
        </p:blipFill>
        <p:spPr>
          <a:xfrm>
            <a:off x="9629193" y="211820"/>
            <a:ext cx="2099386" cy="1047560"/>
          </a:xfrm>
          <a:prstGeom prst="rect">
            <a:avLst/>
          </a:prstGeom>
        </p:spPr>
      </p:pic>
    </p:spTree>
    <p:extLst>
      <p:ext uri="{BB962C8B-B14F-4D97-AF65-F5344CB8AC3E}">
        <p14:creationId xmlns:p14="http://schemas.microsoft.com/office/powerpoint/2010/main" val="2867586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CD568-8159-4E70-B5E7-5388AC968C8D}"/>
              </a:ext>
            </a:extLst>
          </p:cNvPr>
          <p:cNvSpPr>
            <a:spLocks noGrp="1"/>
          </p:cNvSpPr>
          <p:nvPr>
            <p:ph type="title"/>
          </p:nvPr>
        </p:nvSpPr>
        <p:spPr>
          <a:xfrm>
            <a:off x="1066800" y="-725379"/>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SERVICE:</a:t>
            </a:r>
          </a:p>
        </p:txBody>
      </p:sp>
      <p:pic>
        <p:nvPicPr>
          <p:cNvPr id="9" name="Content Placeholder 8">
            <a:extLst>
              <a:ext uri="{FF2B5EF4-FFF2-40B4-BE49-F238E27FC236}">
                <a16:creationId xmlns:a16="http://schemas.microsoft.com/office/drawing/2014/main" id="{F21810C3-6154-4C7C-86E0-673D75AF28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26" t="11627" b="4640"/>
          <a:stretch/>
        </p:blipFill>
        <p:spPr>
          <a:xfrm>
            <a:off x="1066801" y="1091682"/>
            <a:ext cx="10381860" cy="5187820"/>
          </a:xfrm>
        </p:spPr>
      </p:pic>
    </p:spTree>
    <p:extLst>
      <p:ext uri="{BB962C8B-B14F-4D97-AF65-F5344CB8AC3E}">
        <p14:creationId xmlns:p14="http://schemas.microsoft.com/office/powerpoint/2010/main" val="22604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7235-AE30-4117-9FE2-AC498FDEED22}"/>
              </a:ext>
            </a:extLst>
          </p:cNvPr>
          <p:cNvSpPr>
            <a:spLocks noGrp="1"/>
          </p:cNvSpPr>
          <p:nvPr>
            <p:ph type="title"/>
          </p:nvPr>
        </p:nvSpPr>
        <p:spPr>
          <a:xfrm>
            <a:off x="877077" y="-872258"/>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CUSTOMER REGISTRATION:</a:t>
            </a:r>
          </a:p>
        </p:txBody>
      </p:sp>
      <p:pic>
        <p:nvPicPr>
          <p:cNvPr id="9" name="Content Placeholder 8">
            <a:extLst>
              <a:ext uri="{FF2B5EF4-FFF2-40B4-BE49-F238E27FC236}">
                <a16:creationId xmlns:a16="http://schemas.microsoft.com/office/drawing/2014/main" id="{660675A6-0D6C-4C05-87D3-3CA5A5D753E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65" t="12091" b="4408"/>
          <a:stretch/>
        </p:blipFill>
        <p:spPr>
          <a:xfrm>
            <a:off x="877077" y="933062"/>
            <a:ext cx="10711543" cy="5346440"/>
          </a:xfrm>
        </p:spPr>
      </p:pic>
    </p:spTree>
    <p:extLst>
      <p:ext uri="{BB962C8B-B14F-4D97-AF65-F5344CB8AC3E}">
        <p14:creationId xmlns:p14="http://schemas.microsoft.com/office/powerpoint/2010/main" val="2431977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71E8-4FE2-4BE0-AF70-94E5D63039DC}"/>
              </a:ext>
            </a:extLst>
          </p:cNvPr>
          <p:cNvSpPr>
            <a:spLocks noGrp="1"/>
          </p:cNvSpPr>
          <p:nvPr>
            <p:ph type="title"/>
          </p:nvPr>
        </p:nvSpPr>
        <p:spPr>
          <a:xfrm>
            <a:off x="1097280" y="-627797"/>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CUSTOMER-LOGIN:</a:t>
            </a:r>
          </a:p>
        </p:txBody>
      </p:sp>
      <p:pic>
        <p:nvPicPr>
          <p:cNvPr id="9" name="Content Placeholder 8">
            <a:extLst>
              <a:ext uri="{FF2B5EF4-FFF2-40B4-BE49-F238E27FC236}">
                <a16:creationId xmlns:a16="http://schemas.microsoft.com/office/drawing/2014/main" id="{4051BFA2-5906-472D-9A76-6F850E641C1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65" t="11164" b="4640"/>
          <a:stretch/>
        </p:blipFill>
        <p:spPr>
          <a:xfrm>
            <a:off x="1007707" y="1129005"/>
            <a:ext cx="10496938" cy="5038530"/>
          </a:xfrm>
        </p:spPr>
      </p:pic>
    </p:spTree>
    <p:extLst>
      <p:ext uri="{BB962C8B-B14F-4D97-AF65-F5344CB8AC3E}">
        <p14:creationId xmlns:p14="http://schemas.microsoft.com/office/powerpoint/2010/main" val="1746896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488D-EC84-47B1-A596-6F042A5EA49F}"/>
              </a:ext>
            </a:extLst>
          </p:cNvPr>
          <p:cNvSpPr>
            <a:spLocks noGrp="1"/>
          </p:cNvSpPr>
          <p:nvPr>
            <p:ph type="title"/>
          </p:nvPr>
        </p:nvSpPr>
        <p:spPr>
          <a:xfrm>
            <a:off x="1097280" y="-637128"/>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DRIVER REGISTRATION:</a:t>
            </a:r>
          </a:p>
        </p:txBody>
      </p:sp>
      <p:pic>
        <p:nvPicPr>
          <p:cNvPr id="5" name="Content Placeholder 4">
            <a:extLst>
              <a:ext uri="{FF2B5EF4-FFF2-40B4-BE49-F238E27FC236}">
                <a16:creationId xmlns:a16="http://schemas.microsoft.com/office/drawing/2014/main" id="{0E6FD7E2-43F5-48DF-8456-E9DE953FA3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26" t="11395" b="4408"/>
          <a:stretch/>
        </p:blipFill>
        <p:spPr>
          <a:xfrm>
            <a:off x="951722" y="1106751"/>
            <a:ext cx="10338319" cy="5038721"/>
          </a:xfrm>
        </p:spPr>
      </p:pic>
    </p:spTree>
    <p:extLst>
      <p:ext uri="{BB962C8B-B14F-4D97-AF65-F5344CB8AC3E}">
        <p14:creationId xmlns:p14="http://schemas.microsoft.com/office/powerpoint/2010/main" val="1280311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1C00-2A28-4487-AE38-5A8465A4D75E}"/>
              </a:ext>
            </a:extLst>
          </p:cNvPr>
          <p:cNvSpPr>
            <a:spLocks noGrp="1"/>
          </p:cNvSpPr>
          <p:nvPr>
            <p:ph type="title"/>
          </p:nvPr>
        </p:nvSpPr>
        <p:spPr>
          <a:xfrm>
            <a:off x="1097280" y="-725379"/>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ADMIN LOGIN:</a:t>
            </a:r>
          </a:p>
        </p:txBody>
      </p:sp>
      <p:pic>
        <p:nvPicPr>
          <p:cNvPr id="9" name="Content Placeholder 8">
            <a:extLst>
              <a:ext uri="{FF2B5EF4-FFF2-40B4-BE49-F238E27FC236}">
                <a16:creationId xmlns:a16="http://schemas.microsoft.com/office/drawing/2014/main" id="{2689B28E-DE97-4D9B-8568-CFF9992B3B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96" t="11859" b="4408"/>
          <a:stretch/>
        </p:blipFill>
        <p:spPr>
          <a:xfrm>
            <a:off x="928808" y="1058619"/>
            <a:ext cx="10496740" cy="5080924"/>
          </a:xfrm>
        </p:spPr>
      </p:pic>
    </p:spTree>
    <p:extLst>
      <p:ext uri="{BB962C8B-B14F-4D97-AF65-F5344CB8AC3E}">
        <p14:creationId xmlns:p14="http://schemas.microsoft.com/office/powerpoint/2010/main" val="4134287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0D98B-3B6B-4AC7-88CF-F9D6C54EA32B}"/>
              </a:ext>
            </a:extLst>
          </p:cNvPr>
          <p:cNvSpPr>
            <a:spLocks noGrp="1"/>
          </p:cNvSpPr>
          <p:nvPr>
            <p:ph type="title"/>
          </p:nvPr>
        </p:nvSpPr>
        <p:spPr>
          <a:xfrm>
            <a:off x="910668" y="-571814"/>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ON SUCCESSFUL ADMIN ONLINE:</a:t>
            </a:r>
          </a:p>
        </p:txBody>
      </p:sp>
      <p:pic>
        <p:nvPicPr>
          <p:cNvPr id="9" name="Content Placeholder 8">
            <a:extLst>
              <a:ext uri="{FF2B5EF4-FFF2-40B4-BE49-F238E27FC236}">
                <a16:creationId xmlns:a16="http://schemas.microsoft.com/office/drawing/2014/main" id="{8B7BD0D8-7852-492A-9FDD-E4FACAA6A0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265" t="14642" r="34679" b="17861"/>
          <a:stretch/>
        </p:blipFill>
        <p:spPr>
          <a:xfrm>
            <a:off x="1399592" y="1035700"/>
            <a:ext cx="9769799" cy="5001208"/>
          </a:xfrm>
        </p:spPr>
      </p:pic>
    </p:spTree>
    <p:extLst>
      <p:ext uri="{BB962C8B-B14F-4D97-AF65-F5344CB8AC3E}">
        <p14:creationId xmlns:p14="http://schemas.microsoft.com/office/powerpoint/2010/main" val="1239573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EB1E-83C0-4321-A292-0C014544F9FD}"/>
              </a:ext>
            </a:extLst>
          </p:cNvPr>
          <p:cNvSpPr>
            <a:spLocks noGrp="1"/>
          </p:cNvSpPr>
          <p:nvPr>
            <p:ph type="title"/>
          </p:nvPr>
        </p:nvSpPr>
        <p:spPr>
          <a:xfrm>
            <a:off x="1097280" y="-725379"/>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ADMIN-PAGE:</a:t>
            </a:r>
          </a:p>
        </p:txBody>
      </p:sp>
      <p:pic>
        <p:nvPicPr>
          <p:cNvPr id="5" name="Content Placeholder 4">
            <a:extLst>
              <a:ext uri="{FF2B5EF4-FFF2-40B4-BE49-F238E27FC236}">
                <a16:creationId xmlns:a16="http://schemas.microsoft.com/office/drawing/2014/main" id="{1BC67DBB-C5E9-4698-A0DB-CB072D6572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979715"/>
            <a:ext cx="10384971" cy="5187820"/>
          </a:xfrm>
        </p:spPr>
      </p:pic>
    </p:spTree>
    <p:extLst>
      <p:ext uri="{BB962C8B-B14F-4D97-AF65-F5344CB8AC3E}">
        <p14:creationId xmlns:p14="http://schemas.microsoft.com/office/powerpoint/2010/main" val="2301969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C0D8F-0E6C-41E3-9034-31467112700A}"/>
              </a:ext>
            </a:extLst>
          </p:cNvPr>
          <p:cNvSpPr>
            <a:spLocks noGrp="1"/>
          </p:cNvSpPr>
          <p:nvPr>
            <p:ph type="title"/>
          </p:nvPr>
        </p:nvSpPr>
        <p:spPr>
          <a:xfrm>
            <a:off x="1097280" y="-725379"/>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CUSTOMER-LIST:</a:t>
            </a:r>
          </a:p>
        </p:txBody>
      </p:sp>
      <p:pic>
        <p:nvPicPr>
          <p:cNvPr id="5" name="Content Placeholder 4">
            <a:extLst>
              <a:ext uri="{FF2B5EF4-FFF2-40B4-BE49-F238E27FC236}">
                <a16:creationId xmlns:a16="http://schemas.microsoft.com/office/drawing/2014/main" id="{16B150AF-9315-4520-898F-36DA7E9BE0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96" t="12091" b="4408"/>
          <a:stretch/>
        </p:blipFill>
        <p:spPr>
          <a:xfrm>
            <a:off x="970384" y="921990"/>
            <a:ext cx="10185296" cy="5301528"/>
          </a:xfrm>
        </p:spPr>
      </p:pic>
    </p:spTree>
    <p:extLst>
      <p:ext uri="{BB962C8B-B14F-4D97-AF65-F5344CB8AC3E}">
        <p14:creationId xmlns:p14="http://schemas.microsoft.com/office/powerpoint/2010/main" val="144288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FDAA-963B-4D5F-9E18-1C0F50C68926}"/>
              </a:ext>
            </a:extLst>
          </p:cNvPr>
          <p:cNvSpPr>
            <a:spLocks noGrp="1"/>
          </p:cNvSpPr>
          <p:nvPr>
            <p:ph type="title"/>
          </p:nvPr>
        </p:nvSpPr>
        <p:spPr>
          <a:xfrm>
            <a:off x="1097280" y="-870393"/>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DRIVER-LIST:</a:t>
            </a:r>
          </a:p>
        </p:txBody>
      </p:sp>
      <p:pic>
        <p:nvPicPr>
          <p:cNvPr id="5" name="Content Placeholder 4">
            <a:extLst>
              <a:ext uri="{FF2B5EF4-FFF2-40B4-BE49-F238E27FC236}">
                <a16:creationId xmlns:a16="http://schemas.microsoft.com/office/drawing/2014/main" id="{631A0681-921A-4891-9981-637B4E243D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65" t="12322" b="5104"/>
          <a:stretch/>
        </p:blipFill>
        <p:spPr>
          <a:xfrm>
            <a:off x="463381" y="830424"/>
            <a:ext cx="10975950" cy="5309119"/>
          </a:xfrm>
        </p:spPr>
      </p:pic>
    </p:spTree>
    <p:extLst>
      <p:ext uri="{BB962C8B-B14F-4D97-AF65-F5344CB8AC3E}">
        <p14:creationId xmlns:p14="http://schemas.microsoft.com/office/powerpoint/2010/main" val="644920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2C318-AEC1-4788-9289-38B8B0BB5C29}"/>
              </a:ext>
            </a:extLst>
          </p:cNvPr>
          <p:cNvSpPr>
            <a:spLocks noGrp="1"/>
          </p:cNvSpPr>
          <p:nvPr>
            <p:ph type="title"/>
          </p:nvPr>
        </p:nvSpPr>
        <p:spPr>
          <a:xfrm>
            <a:off x="1066800" y="-725379"/>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ON SUCCESSFUL LOGIN:</a:t>
            </a:r>
          </a:p>
        </p:txBody>
      </p:sp>
      <p:pic>
        <p:nvPicPr>
          <p:cNvPr id="4" name="Content Placeholder 3">
            <a:extLst>
              <a:ext uri="{FF2B5EF4-FFF2-40B4-BE49-F238E27FC236}">
                <a16:creationId xmlns:a16="http://schemas.microsoft.com/office/drawing/2014/main" id="{3230FE27-363E-47D0-88EF-281E6FA735C5}"/>
              </a:ext>
            </a:extLst>
          </p:cNvPr>
          <p:cNvPicPr>
            <a:picLocks noGrp="1" noChangeAspect="1"/>
          </p:cNvPicPr>
          <p:nvPr>
            <p:ph idx="1"/>
          </p:nvPr>
        </p:nvPicPr>
        <p:blipFill>
          <a:blip r:embed="rId2"/>
          <a:stretch>
            <a:fillRect/>
          </a:stretch>
        </p:blipFill>
        <p:spPr>
          <a:xfrm>
            <a:off x="880367" y="1180289"/>
            <a:ext cx="10419003" cy="4399417"/>
          </a:xfrm>
          <a:prstGeom prst="rect">
            <a:avLst/>
          </a:prstGeom>
        </p:spPr>
      </p:pic>
    </p:spTree>
    <p:extLst>
      <p:ext uri="{BB962C8B-B14F-4D97-AF65-F5344CB8AC3E}">
        <p14:creationId xmlns:p14="http://schemas.microsoft.com/office/powerpoint/2010/main" val="156945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A2E9-15A2-4912-B159-60F99C49DF5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90B092BF-099D-435B-A185-5411480D0A32}"/>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The Driver Booking system can be use by customers to book drivers for their cars instead of searching drivers offline we provide drivers online with the customers need.</a:t>
            </a:r>
          </a:p>
          <a:p>
            <a:r>
              <a:rPr lang="en-IN" dirty="0">
                <a:latin typeface="Times New Roman" panose="02020603050405020304" pitchFamily="18" charset="0"/>
                <a:cs typeface="Times New Roman" panose="02020603050405020304" pitchFamily="18" charset="0"/>
              </a:rPr>
              <a:t>This System is enable by the internet which connects the customers with the drivers .</a:t>
            </a:r>
          </a:p>
          <a:p>
            <a:r>
              <a:rPr lang="en-IN" dirty="0">
                <a:latin typeface="Times New Roman" panose="02020603050405020304" pitchFamily="18" charset="0"/>
                <a:cs typeface="Times New Roman" panose="02020603050405020304" pitchFamily="18" charset="0"/>
              </a:rPr>
              <a:t>As per this system customer visits the website, browses through the various drivers, they can search driver by pin code, check the car type that particular driver is expert in and book their desire driver.</a:t>
            </a:r>
          </a:p>
          <a:p>
            <a:r>
              <a:rPr lang="en-IN" dirty="0">
                <a:latin typeface="Times New Roman" panose="02020603050405020304" pitchFamily="18" charset="0"/>
                <a:cs typeface="Times New Roman" panose="02020603050405020304" pitchFamily="18" charset="0"/>
              </a:rPr>
              <a:t>Customers can book driver according to their requirement, they can book driver for shot </a:t>
            </a:r>
            <a:r>
              <a:rPr lang="en-IN" dirty="0" err="1">
                <a:latin typeface="Times New Roman" panose="02020603050405020304" pitchFamily="18" charset="0"/>
                <a:cs typeface="Times New Roman" panose="02020603050405020304" pitchFamily="18" charset="0"/>
              </a:rPr>
              <a:t>ride,long</a:t>
            </a:r>
            <a:r>
              <a:rPr lang="en-IN" dirty="0">
                <a:latin typeface="Times New Roman" panose="02020603050405020304" pitchFamily="18" charset="0"/>
                <a:cs typeface="Times New Roman" panose="02020603050405020304" pitchFamily="18" charset="0"/>
              </a:rPr>
              <a:t> trip, or for going market etc.</a:t>
            </a:r>
          </a:p>
        </p:txBody>
      </p:sp>
    </p:spTree>
    <p:extLst>
      <p:ext uri="{BB962C8B-B14F-4D97-AF65-F5344CB8AC3E}">
        <p14:creationId xmlns:p14="http://schemas.microsoft.com/office/powerpoint/2010/main" val="966044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6141-A484-4B81-AA13-9A175E97933B}"/>
              </a:ext>
            </a:extLst>
          </p:cNvPr>
          <p:cNvSpPr>
            <a:spLocks noGrp="1"/>
          </p:cNvSpPr>
          <p:nvPr>
            <p:ph type="title"/>
          </p:nvPr>
        </p:nvSpPr>
        <p:spPr>
          <a:xfrm>
            <a:off x="1082647" y="-691789"/>
            <a:ext cx="10026676" cy="1383577"/>
          </a:xfrm>
        </p:spPr>
        <p:txBody>
          <a:bodyPr>
            <a:normAutofit/>
          </a:bodyPr>
          <a:lstStyle/>
          <a:p>
            <a:r>
              <a:rPr lang="en-IN" sz="2400" dirty="0">
                <a:latin typeface="Times New Roman" panose="02020603050405020304" pitchFamily="18" charset="0"/>
                <a:cs typeface="Times New Roman" panose="02020603050405020304" pitchFamily="18" charset="0"/>
              </a:rPr>
              <a:t>CUSTOMER-PAGE:</a:t>
            </a:r>
          </a:p>
        </p:txBody>
      </p:sp>
      <p:pic>
        <p:nvPicPr>
          <p:cNvPr id="5" name="Content Placeholder 4">
            <a:extLst>
              <a:ext uri="{FF2B5EF4-FFF2-40B4-BE49-F238E27FC236}">
                <a16:creationId xmlns:a16="http://schemas.microsoft.com/office/drawing/2014/main" id="{72A19846-1BD3-4124-8A16-2602DF1EDE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2647" y="905071"/>
            <a:ext cx="10026675" cy="5374432"/>
          </a:xfrm>
        </p:spPr>
      </p:pic>
    </p:spTree>
    <p:extLst>
      <p:ext uri="{BB962C8B-B14F-4D97-AF65-F5344CB8AC3E}">
        <p14:creationId xmlns:p14="http://schemas.microsoft.com/office/powerpoint/2010/main" val="1365893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25AC-A1DA-4B5E-A37E-14C8E41009C0}"/>
              </a:ext>
            </a:extLst>
          </p:cNvPr>
          <p:cNvSpPr>
            <a:spLocks noGrp="1"/>
          </p:cNvSpPr>
          <p:nvPr>
            <p:ph type="title"/>
          </p:nvPr>
        </p:nvSpPr>
        <p:spPr>
          <a:xfrm>
            <a:off x="1097280" y="-725379"/>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BOOKING-PAGE:</a:t>
            </a:r>
          </a:p>
        </p:txBody>
      </p:sp>
      <p:pic>
        <p:nvPicPr>
          <p:cNvPr id="5" name="Content Placeholder 4">
            <a:extLst>
              <a:ext uri="{FF2B5EF4-FFF2-40B4-BE49-F238E27FC236}">
                <a16:creationId xmlns:a16="http://schemas.microsoft.com/office/drawing/2014/main" id="{0D5C4D26-BE3F-43C8-9877-18533A71D2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4988" y="989045"/>
            <a:ext cx="10058400" cy="5281126"/>
          </a:xfrm>
        </p:spPr>
      </p:pic>
    </p:spTree>
    <p:extLst>
      <p:ext uri="{BB962C8B-B14F-4D97-AF65-F5344CB8AC3E}">
        <p14:creationId xmlns:p14="http://schemas.microsoft.com/office/powerpoint/2010/main" val="262994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A775-851C-4403-B7F2-33C70B1F091E}"/>
              </a:ext>
            </a:extLst>
          </p:cNvPr>
          <p:cNvSpPr>
            <a:spLocks noGrp="1"/>
          </p:cNvSpPr>
          <p:nvPr>
            <p:ph type="title"/>
          </p:nvPr>
        </p:nvSpPr>
        <p:spPr>
          <a:xfrm>
            <a:off x="1066800" y="-725379"/>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SEARCHING BY PINCODE:</a:t>
            </a:r>
          </a:p>
        </p:txBody>
      </p:sp>
      <p:pic>
        <p:nvPicPr>
          <p:cNvPr id="9" name="Content Placeholder 8">
            <a:extLst>
              <a:ext uri="{FF2B5EF4-FFF2-40B4-BE49-F238E27FC236}">
                <a16:creationId xmlns:a16="http://schemas.microsoft.com/office/drawing/2014/main" id="{F2396C7D-D501-4085-A2AE-8FFE361511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96" t="11394" b="4640"/>
          <a:stretch/>
        </p:blipFill>
        <p:spPr>
          <a:xfrm>
            <a:off x="417217" y="1175657"/>
            <a:ext cx="11059435" cy="5103845"/>
          </a:xfrm>
        </p:spPr>
      </p:pic>
    </p:spTree>
    <p:extLst>
      <p:ext uri="{BB962C8B-B14F-4D97-AF65-F5344CB8AC3E}">
        <p14:creationId xmlns:p14="http://schemas.microsoft.com/office/powerpoint/2010/main" val="1564657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970F-91FC-4A15-8A28-17D649E9D878}"/>
              </a:ext>
            </a:extLst>
          </p:cNvPr>
          <p:cNvSpPr>
            <a:spLocks noGrp="1"/>
          </p:cNvSpPr>
          <p:nvPr>
            <p:ph type="title"/>
          </p:nvPr>
        </p:nvSpPr>
        <p:spPr>
          <a:xfrm>
            <a:off x="1066800" y="-917046"/>
            <a:ext cx="10058400" cy="1450757"/>
          </a:xfrm>
        </p:spPr>
        <p:txBody>
          <a:bodyPr>
            <a:normAutofit/>
          </a:bodyPr>
          <a:lstStyle/>
          <a:p>
            <a:r>
              <a:rPr lang="en-IN" sz="2400" dirty="0">
                <a:latin typeface="Times New Roman" panose="02020603050405020304" pitchFamily="18" charset="0"/>
                <a:cs typeface="Times New Roman" panose="02020603050405020304" pitchFamily="18" charset="0"/>
              </a:rPr>
              <a:t>ON SUCCESSFUL BOOKING:</a:t>
            </a:r>
          </a:p>
        </p:txBody>
      </p:sp>
      <p:pic>
        <p:nvPicPr>
          <p:cNvPr id="5" name="Content Placeholder 4">
            <a:extLst>
              <a:ext uri="{FF2B5EF4-FFF2-40B4-BE49-F238E27FC236}">
                <a16:creationId xmlns:a16="http://schemas.microsoft.com/office/drawing/2014/main" id="{E49E9969-0042-46F7-B317-BB15DD90DD3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956" t="11627" b="4640"/>
          <a:stretch/>
        </p:blipFill>
        <p:spPr>
          <a:xfrm>
            <a:off x="989045" y="886408"/>
            <a:ext cx="10338317" cy="5206482"/>
          </a:xfrm>
        </p:spPr>
      </p:pic>
    </p:spTree>
    <p:extLst>
      <p:ext uri="{BB962C8B-B14F-4D97-AF65-F5344CB8AC3E}">
        <p14:creationId xmlns:p14="http://schemas.microsoft.com/office/powerpoint/2010/main" val="397605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4D3A-917A-457C-A8F9-F01125577CF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66E6297B-654D-4AF6-B345-AF78FB1904C6}"/>
              </a:ext>
            </a:extLst>
          </p:cNvPr>
          <p:cNvSpPr>
            <a:spLocks noGrp="1"/>
          </p:cNvSpPr>
          <p:nvPr>
            <p:ph idx="1"/>
          </p:nvPr>
        </p:nvSpPr>
        <p:spPr/>
        <p:txBody>
          <a:bodyPr/>
          <a:lstStyle/>
          <a:p>
            <a:pPr>
              <a:buFont typeface="Wingdings" panose="05000000000000000000" pitchFamily="2" charset="2"/>
              <a:buChar char="q"/>
            </a:pPr>
            <a:r>
              <a:rPr lang="en-IN" sz="1800" dirty="0">
                <a:solidFill>
                  <a:srgbClr val="000000"/>
                </a:solidFill>
                <a:effectLst/>
                <a:latin typeface="Times New Roman" panose="02020603050405020304" pitchFamily="18" charset="0"/>
                <a:ea typeface="Times New Roman" panose="02020603050405020304" pitchFamily="18" charset="0"/>
              </a:rPr>
              <a:t>In future the proposed update feature of Driver booking allows the user associates to track the current status of the journey.</a:t>
            </a:r>
          </a:p>
          <a:p>
            <a:pPr>
              <a:buFont typeface="Wingdings" panose="05000000000000000000" pitchFamily="2" charset="2"/>
              <a:buChar char="q"/>
            </a:pPr>
            <a:r>
              <a:rPr lang="en-IN" sz="1800" dirty="0">
                <a:solidFill>
                  <a:srgbClr val="000000"/>
                </a:solidFill>
                <a:effectLst/>
                <a:latin typeface="Times New Roman" panose="02020603050405020304" pitchFamily="18" charset="0"/>
                <a:ea typeface="Times New Roman" panose="02020603050405020304" pitchFamily="18" charset="0"/>
              </a:rPr>
              <a:t>Also, we would like to evaluates the remaining time till the passenger reaches its destination.</a:t>
            </a:r>
          </a:p>
          <a:p>
            <a:pPr>
              <a:buFont typeface="Wingdings" panose="05000000000000000000" pitchFamily="2" charset="2"/>
              <a:buChar char="q"/>
            </a:pPr>
            <a:r>
              <a:rPr lang="en-IN" sz="1800" dirty="0">
                <a:solidFill>
                  <a:srgbClr val="000000"/>
                </a:solidFill>
                <a:effectLst/>
                <a:latin typeface="Times New Roman" panose="02020603050405020304" pitchFamily="18" charset="0"/>
                <a:ea typeface="Times New Roman" panose="02020603050405020304" pitchFamily="18" charset="0"/>
              </a:rPr>
              <a:t>The Driver tracking feature is appreciated widely everywhere, at the time of emergencies such as accidents, the tracking device will trigger an alarm that will simultaneously inform the attendants about the incident &amp; thereby asking for help.</a:t>
            </a:r>
            <a:endParaRPr lang="en-IN" dirty="0"/>
          </a:p>
        </p:txBody>
      </p:sp>
    </p:spTree>
    <p:extLst>
      <p:ext uri="{BB962C8B-B14F-4D97-AF65-F5344CB8AC3E}">
        <p14:creationId xmlns:p14="http://schemas.microsoft.com/office/powerpoint/2010/main" val="4015135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6B52-D1CF-4AE2-9258-931F772E04D8}"/>
              </a:ext>
            </a:extLst>
          </p:cNvPr>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8804A348-48AE-494E-9810-58BF2405CAE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After reviewing our work, the conclusion is that after many adjustments the system works. As good as it is now, there can still be made many adjustments/improvements. However in the time was given that four persons can work on this project, the overall results are satisfactory in our opinion. The report covers the entire course of the project and results are there were needed. This conclusion chapter is more a description of the process rather than a summary to give all results and facts.</a:t>
            </a:r>
          </a:p>
          <a:p>
            <a:r>
              <a:rPr lang="en-US" dirty="0">
                <a:latin typeface="Times New Roman" panose="02020603050405020304" pitchFamily="18" charset="0"/>
                <a:cs typeface="Times New Roman" panose="02020603050405020304" pitchFamily="18" charset="0"/>
              </a:rPr>
              <a:t>The first few days the work progressed slower than expected, in the last days the pace was increased to finish on time. At several moments, the progress and pace was commented on that "the progress was not good". The results of this report should be sufficient evidence that work was done properly.</a:t>
            </a:r>
          </a:p>
          <a:p>
            <a:r>
              <a:rPr lang="en-US" dirty="0">
                <a:latin typeface="Times New Roman" panose="02020603050405020304" pitchFamily="18" charset="0"/>
                <a:cs typeface="Times New Roman" panose="02020603050405020304" pitchFamily="18" charset="0"/>
              </a:rPr>
              <a:t>The conclusion as it is now hopefully gives a understanding in the steps taken to make the report.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1724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70360-6D77-4E13-8556-84E0F2B018C6}"/>
              </a:ext>
            </a:extLst>
          </p:cNvPr>
          <p:cNvSpPr>
            <a:spLocks noGrp="1"/>
          </p:cNvSpPr>
          <p:nvPr>
            <p:ph type="title"/>
          </p:nvPr>
        </p:nvSpPr>
        <p:spPr>
          <a:xfrm>
            <a:off x="1097280" y="286603"/>
            <a:ext cx="10058400" cy="1450757"/>
          </a:xfrm>
        </p:spPr>
        <p:txBody>
          <a:bodyPr>
            <a:normAutofit/>
          </a:bodyPr>
          <a:lstStyle/>
          <a:p>
            <a:r>
              <a:rPr lang="en-IN" sz="4000" dirty="0">
                <a:latin typeface="Times New Roman" panose="02020603050405020304" pitchFamily="18" charset="0"/>
                <a:cs typeface="Times New Roman" panose="02020603050405020304" pitchFamily="18" charset="0"/>
              </a:rPr>
              <a:t>SOFTWARE REQUIREMENT</a:t>
            </a:r>
          </a:p>
        </p:txBody>
      </p:sp>
      <p:sp>
        <p:nvSpPr>
          <p:cNvPr id="3" name="Content Placeholder 2">
            <a:extLst>
              <a:ext uri="{FF2B5EF4-FFF2-40B4-BE49-F238E27FC236}">
                <a16:creationId xmlns:a16="http://schemas.microsoft.com/office/drawing/2014/main" id="{A5246798-3F57-4DE3-B29C-B193662CC7C0}"/>
              </a:ext>
            </a:extLst>
          </p:cNvPr>
          <p:cNvSpPr>
            <a:spLocks noGrp="1"/>
          </p:cNvSpPr>
          <p:nvPr>
            <p:ph idx="1"/>
          </p:nvPr>
        </p:nvSpPr>
        <p:spPr>
          <a:xfrm>
            <a:off x="1097280" y="1845734"/>
            <a:ext cx="10058400" cy="2548984"/>
          </a:xfrm>
        </p:spPr>
        <p:txBody>
          <a:bodyPr/>
          <a:lstStyle/>
          <a:p>
            <a:pPr>
              <a:buFont typeface="Wingdings" panose="05000000000000000000" pitchFamily="2" charset="2"/>
              <a:buChar char="q"/>
            </a:pPr>
            <a:r>
              <a:rPr lang="en-IN" dirty="0"/>
              <a:t>WINDOWS 10</a:t>
            </a:r>
          </a:p>
          <a:p>
            <a:pPr>
              <a:buFont typeface="Wingdings" panose="05000000000000000000" pitchFamily="2" charset="2"/>
              <a:buChar char="q"/>
            </a:pPr>
            <a:r>
              <a:rPr lang="en-IN" dirty="0"/>
              <a:t>MySQL DATABASE</a:t>
            </a:r>
          </a:p>
          <a:p>
            <a:pPr>
              <a:buFont typeface="Wingdings" panose="05000000000000000000" pitchFamily="2" charset="2"/>
              <a:buChar char="q"/>
            </a:pPr>
            <a:r>
              <a:rPr lang="en-IN" dirty="0"/>
              <a:t>SPRING TOOLS</a:t>
            </a:r>
          </a:p>
          <a:p>
            <a:pPr>
              <a:buFont typeface="Wingdings" panose="05000000000000000000" pitchFamily="2" charset="2"/>
              <a:buChar char="q"/>
            </a:pPr>
            <a:r>
              <a:rPr lang="en-IN" dirty="0"/>
              <a:t>VISUAL STUDIO CODE</a:t>
            </a:r>
          </a:p>
          <a:p>
            <a:pPr marL="0" indent="0">
              <a:buNone/>
            </a:pPr>
            <a:endParaRPr lang="en-IN" dirty="0"/>
          </a:p>
        </p:txBody>
      </p:sp>
      <p:sp>
        <p:nvSpPr>
          <p:cNvPr id="4" name="Title 1">
            <a:extLst>
              <a:ext uri="{FF2B5EF4-FFF2-40B4-BE49-F238E27FC236}">
                <a16:creationId xmlns:a16="http://schemas.microsoft.com/office/drawing/2014/main" id="{8CC154F2-2C40-443A-9EEE-E83AC671E132}"/>
              </a:ext>
            </a:extLst>
          </p:cNvPr>
          <p:cNvSpPr txBox="1">
            <a:spLocks/>
          </p:cNvSpPr>
          <p:nvPr/>
        </p:nvSpPr>
        <p:spPr>
          <a:xfrm>
            <a:off x="1097280" y="377771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87113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8A27E-17F7-4BEA-97CC-1359BFA387E2}"/>
              </a:ext>
            </a:extLst>
          </p:cNvPr>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HARDWARE REQUIREMENT</a:t>
            </a:r>
          </a:p>
        </p:txBody>
      </p:sp>
      <p:sp>
        <p:nvSpPr>
          <p:cNvPr id="3" name="Content Placeholder 2">
            <a:extLst>
              <a:ext uri="{FF2B5EF4-FFF2-40B4-BE49-F238E27FC236}">
                <a16:creationId xmlns:a16="http://schemas.microsoft.com/office/drawing/2014/main" id="{2C69FB9B-48BF-4471-9A8E-C82F14973AD4}"/>
              </a:ext>
            </a:extLst>
          </p:cNvPr>
          <p:cNvSpPr>
            <a:spLocks noGrp="1"/>
          </p:cNvSpPr>
          <p:nvPr>
            <p:ph idx="1"/>
          </p:nvPr>
        </p:nvSpPr>
        <p:spPr/>
        <p:txBody>
          <a:bodyPr/>
          <a:lstStyle/>
          <a:p>
            <a:pPr>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Processor -</a:t>
            </a:r>
            <a:r>
              <a:rPr lang="pt-BR" dirty="0">
                <a:latin typeface="Times New Roman" panose="02020603050405020304" pitchFamily="18" charset="0"/>
                <a:cs typeface="Times New Roman" panose="02020603050405020304" pitchFamily="18" charset="0"/>
              </a:rPr>
              <a:t>Intel® Core™ i5-9300H CPU @2.40GHz </a:t>
            </a:r>
          </a:p>
          <a:p>
            <a:pPr>
              <a:buFont typeface="Wingdings" panose="05000000000000000000" pitchFamily="2" charset="2"/>
              <a:buChar char="q"/>
            </a:pPr>
            <a:r>
              <a:rPr lang="pt-BR" dirty="0">
                <a:latin typeface="Times New Roman" panose="02020603050405020304" pitchFamily="18" charset="0"/>
                <a:cs typeface="Times New Roman" panose="02020603050405020304" pitchFamily="18" charset="0"/>
              </a:rPr>
              <a:t>Ram-8 GB</a:t>
            </a:r>
          </a:p>
          <a:p>
            <a:pPr>
              <a:buFont typeface="Wingdings" panose="05000000000000000000" pitchFamily="2" charset="2"/>
              <a:buChar char="q"/>
            </a:pPr>
            <a:r>
              <a:rPr lang="pt-BR" dirty="0">
                <a:latin typeface="Times New Roman" panose="02020603050405020304" pitchFamily="18" charset="0"/>
                <a:cs typeface="Times New Roman" panose="02020603050405020304" pitchFamily="18" charset="0"/>
              </a:rPr>
              <a:t>MEMORY-500 GB</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261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490C-4494-4ADA-8BB3-1278AF629AFB}"/>
              </a:ext>
            </a:extLst>
          </p:cNvPr>
          <p:cNvSpPr>
            <a:spLocks noGrp="1"/>
          </p:cNvSpPr>
          <p:nvPr>
            <p:ph type="title"/>
          </p:nvPr>
        </p:nvSpPr>
        <p:spPr/>
        <p:txBody>
          <a:bodyPr/>
          <a:lstStyle/>
          <a:p>
            <a:r>
              <a:rPr lang="en-IN" sz="4800" b="1"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F9F6A10-A4B0-4EDF-BA8C-9180F18B3F82}"/>
              </a:ext>
            </a:extLst>
          </p:cNvPr>
          <p:cNvSpPr>
            <a:spLocks noGrp="1"/>
          </p:cNvSpPr>
          <p:nvPr>
            <p:ph idx="1"/>
          </p:nvPr>
        </p:nvSpPr>
        <p:spPr/>
        <p:txBody>
          <a:bodyPr/>
          <a:lstStyle/>
          <a:p>
            <a:pPr>
              <a:buFont typeface="Wingdings" panose="05000000000000000000" pitchFamily="2" charset="2"/>
              <a:buChar char="q"/>
            </a:pPr>
            <a:r>
              <a:rPr lang="en-IN" sz="1800" u="sng" dirty="0">
                <a:solidFill>
                  <a:srgbClr val="000000"/>
                </a:solidFill>
                <a:effectLst/>
                <a:latin typeface="Times New Roman" panose="02020603050405020304" pitchFamily="18" charset="0"/>
                <a:ea typeface="Times New Roman" panose="02020603050405020304" pitchFamily="18" charset="0"/>
                <a:hlinkClick r:id="rId2"/>
              </a:rPr>
              <a:t>https://reactjs.org</a:t>
            </a:r>
            <a:endParaRPr lang="en-IN" sz="1800" dirty="0">
              <a:solidFill>
                <a:srgbClr val="000000"/>
              </a:solidFill>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IN" sz="1800" u="sng" dirty="0">
                <a:solidFill>
                  <a:srgbClr val="000000"/>
                </a:solidFill>
                <a:effectLst/>
                <a:latin typeface="Times New Roman" panose="02020603050405020304" pitchFamily="18" charset="0"/>
                <a:ea typeface="Times New Roman" panose="02020603050405020304" pitchFamily="18" charset="0"/>
                <a:hlinkClick r:id="rId3"/>
              </a:rPr>
              <a:t>https://react-bootstrap.github.io</a:t>
            </a:r>
            <a:endParaRPr lang="en-IN" sz="1800" u="sng" dirty="0">
              <a:solidFill>
                <a:srgbClr val="000000"/>
              </a:solidFill>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q"/>
            </a:pPr>
            <a:r>
              <a:rPr lang="en-IN" dirty="0">
                <a:hlinkClick r:id="rId4"/>
              </a:rPr>
              <a:t>https://reactrouter.com</a:t>
            </a:r>
            <a:endParaRPr lang="en-IN" dirty="0"/>
          </a:p>
          <a:p>
            <a:pPr>
              <a:buFont typeface="Wingdings" panose="05000000000000000000" pitchFamily="2" charset="2"/>
              <a:buChar char="q"/>
            </a:pPr>
            <a:r>
              <a:rPr lang="en-IN" dirty="0">
                <a:hlinkClick r:id="rId5"/>
              </a:rPr>
              <a:t>https://www.mysql.com</a:t>
            </a:r>
            <a:endParaRPr lang="en-IN" dirty="0"/>
          </a:p>
          <a:p>
            <a:pPr>
              <a:buFont typeface="Wingdings" panose="05000000000000000000" pitchFamily="2" charset="2"/>
              <a:buChar char="q"/>
            </a:pPr>
            <a:endParaRPr lang="en-IN" dirty="0"/>
          </a:p>
        </p:txBody>
      </p:sp>
    </p:spTree>
    <p:extLst>
      <p:ext uri="{BB962C8B-B14F-4D97-AF65-F5344CB8AC3E}">
        <p14:creationId xmlns:p14="http://schemas.microsoft.com/office/powerpoint/2010/main" val="159575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4C1F-FE10-4A95-AD2A-A4388640840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8EDF9F1-C902-4FDB-BB67-5E3AAFCFECD0}"/>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Travelling is also a major part of day-to-day activities and in same case also, people want same comfort assistance in whole journey.</a:t>
            </a:r>
          </a:p>
          <a:p>
            <a:pPr marL="0" indent="0">
              <a:buNone/>
            </a:pPr>
            <a:r>
              <a:rPr lang="en-US" dirty="0">
                <a:latin typeface="Times New Roman" panose="02020603050405020304" pitchFamily="18" charset="0"/>
                <a:cs typeface="Times New Roman" panose="02020603050405020304" pitchFamily="18" charset="0"/>
              </a:rPr>
              <a:t>Taking this statement, we came to the solution that will provide the comfort as well as secure journey provided.</a:t>
            </a:r>
          </a:p>
          <a:p>
            <a:pPr marL="0" indent="0">
              <a:buNone/>
            </a:pPr>
            <a:r>
              <a:rPr lang="en-US" dirty="0">
                <a:latin typeface="Times New Roman" panose="02020603050405020304" pitchFamily="18" charset="0"/>
                <a:cs typeface="Times New Roman" panose="02020603050405020304" pitchFamily="18" charset="0"/>
              </a:rPr>
              <a:t>Driver Booking is a web application which lets you book Driver for the intercity and intra-city travel purpose using your browser and provides you the best service that will make your journey more luxurious.</a:t>
            </a:r>
          </a:p>
          <a:p>
            <a:endParaRPr lang="en-IN" dirty="0"/>
          </a:p>
        </p:txBody>
      </p:sp>
    </p:spTree>
    <p:extLst>
      <p:ext uri="{BB962C8B-B14F-4D97-AF65-F5344CB8AC3E}">
        <p14:creationId xmlns:p14="http://schemas.microsoft.com/office/powerpoint/2010/main" val="4278193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F3BFF-6E1B-495C-B257-4F405273AC5B}"/>
              </a:ext>
            </a:extLst>
          </p:cNvPr>
          <p:cNvSpPr>
            <a:spLocks noGrp="1"/>
          </p:cNvSpPr>
          <p:nvPr>
            <p:ph type="title"/>
          </p:nvPr>
        </p:nvSpPr>
        <p:spPr>
          <a:xfrm>
            <a:off x="1134602" y="263633"/>
            <a:ext cx="10058400" cy="1450757"/>
          </a:xfrm>
        </p:spPr>
        <p:txBody>
          <a:bodyPr/>
          <a:lstStyle/>
          <a:p>
            <a:r>
              <a:rPr lang="en-IN" dirty="0">
                <a:latin typeface="Times New Roman" panose="02020603050405020304" pitchFamily="18" charset="0"/>
                <a:cs typeface="Times New Roman" panose="02020603050405020304" pitchFamily="18" charset="0"/>
              </a:rPr>
              <a:t>USE CASE DIAGRAM</a:t>
            </a:r>
          </a:p>
        </p:txBody>
      </p:sp>
      <p:pic>
        <p:nvPicPr>
          <p:cNvPr id="5" name="Content Placeholder 4">
            <a:extLst>
              <a:ext uri="{FF2B5EF4-FFF2-40B4-BE49-F238E27FC236}">
                <a16:creationId xmlns:a16="http://schemas.microsoft.com/office/drawing/2014/main" id="{D9BACBA9-2CE9-4B16-94CD-2A07596DE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8049" y="1818271"/>
            <a:ext cx="7669763" cy="4386586"/>
          </a:xfrm>
        </p:spPr>
      </p:pic>
    </p:spTree>
    <p:extLst>
      <p:ext uri="{BB962C8B-B14F-4D97-AF65-F5344CB8AC3E}">
        <p14:creationId xmlns:p14="http://schemas.microsoft.com/office/powerpoint/2010/main" val="276017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BD02D-2634-4D40-AE74-AB6D30DF325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E-R DIAGRAM</a:t>
            </a:r>
          </a:p>
        </p:txBody>
      </p:sp>
      <p:pic>
        <p:nvPicPr>
          <p:cNvPr id="5" name="Content Placeholder 4">
            <a:extLst>
              <a:ext uri="{FF2B5EF4-FFF2-40B4-BE49-F238E27FC236}">
                <a16:creationId xmlns:a16="http://schemas.microsoft.com/office/drawing/2014/main" id="{BF8BEDB0-0D6F-4B09-98F3-80E864C424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7502" y="1846263"/>
            <a:ext cx="8210939" cy="4377255"/>
          </a:xfrm>
        </p:spPr>
      </p:pic>
    </p:spTree>
    <p:extLst>
      <p:ext uri="{BB962C8B-B14F-4D97-AF65-F5344CB8AC3E}">
        <p14:creationId xmlns:p14="http://schemas.microsoft.com/office/powerpoint/2010/main" val="3400173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7E4A4-9530-4976-87F3-FD8A5858EFF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PURPOSE</a:t>
            </a:r>
          </a:p>
        </p:txBody>
      </p:sp>
      <p:sp>
        <p:nvSpPr>
          <p:cNvPr id="3" name="Content Placeholder 2">
            <a:extLst>
              <a:ext uri="{FF2B5EF4-FFF2-40B4-BE49-F238E27FC236}">
                <a16:creationId xmlns:a16="http://schemas.microsoft.com/office/drawing/2014/main" id="{731B6963-F81F-40C5-96B6-EBF592C9BDD7}"/>
              </a:ext>
            </a:extLst>
          </p:cNvPr>
          <p:cNvSpPr>
            <a:spLocks noGrp="1"/>
          </p:cNvSpPr>
          <p:nvPr>
            <p:ph idx="1"/>
          </p:nvPr>
        </p:nvSpPr>
        <p:spPr/>
        <p:txBody>
          <a:bodyPr/>
          <a:lstStyle/>
          <a:p>
            <a:pPr>
              <a:buFont typeface="Wingdings" panose="05000000000000000000" pitchFamily="2" charset="2"/>
              <a:buChar char="q"/>
            </a:pPr>
            <a:r>
              <a:rPr lang="en-IN" dirty="0"/>
              <a:t>Login for Admin</a:t>
            </a:r>
          </a:p>
          <a:p>
            <a:pPr>
              <a:buFont typeface="Wingdings" panose="05000000000000000000" pitchFamily="2" charset="2"/>
              <a:buChar char="q"/>
            </a:pPr>
            <a:r>
              <a:rPr lang="en-IN" dirty="0"/>
              <a:t>Manage customer list</a:t>
            </a:r>
          </a:p>
          <a:p>
            <a:pPr>
              <a:buFont typeface="Wingdings" panose="05000000000000000000" pitchFamily="2" charset="2"/>
              <a:buChar char="q"/>
            </a:pPr>
            <a:r>
              <a:rPr lang="en-IN" dirty="0"/>
              <a:t>Manage driver list</a:t>
            </a:r>
          </a:p>
          <a:p>
            <a:pPr>
              <a:buFont typeface="Wingdings" panose="05000000000000000000" pitchFamily="2" charset="2"/>
              <a:buChar char="q"/>
            </a:pPr>
            <a:r>
              <a:rPr lang="en-IN" dirty="0"/>
              <a:t>Customer login</a:t>
            </a:r>
          </a:p>
          <a:p>
            <a:pPr>
              <a:buFont typeface="Wingdings" panose="05000000000000000000" pitchFamily="2" charset="2"/>
              <a:buChar char="q"/>
            </a:pPr>
            <a:r>
              <a:rPr lang="en-IN" dirty="0"/>
              <a:t>Register customer</a:t>
            </a:r>
          </a:p>
          <a:p>
            <a:pPr>
              <a:buFont typeface="Wingdings" panose="05000000000000000000" pitchFamily="2" charset="2"/>
              <a:buChar char="q"/>
            </a:pPr>
            <a:r>
              <a:rPr lang="en-IN" dirty="0"/>
              <a:t>Register driver</a:t>
            </a:r>
          </a:p>
          <a:p>
            <a:pPr>
              <a:buFont typeface="Wingdings" panose="05000000000000000000" pitchFamily="2" charset="2"/>
              <a:buChar char="q"/>
            </a:pPr>
            <a:r>
              <a:rPr lang="en-IN" dirty="0"/>
              <a:t>Book a driver </a:t>
            </a:r>
          </a:p>
          <a:p>
            <a:pPr>
              <a:buFont typeface="Wingdings" panose="05000000000000000000" pitchFamily="2" charset="2"/>
              <a:buChar char="q"/>
            </a:pPr>
            <a:r>
              <a:rPr lang="en-IN" dirty="0"/>
              <a:t>Customer booking confirmation</a:t>
            </a:r>
          </a:p>
        </p:txBody>
      </p:sp>
    </p:spTree>
    <p:extLst>
      <p:ext uri="{BB962C8B-B14F-4D97-AF65-F5344CB8AC3E}">
        <p14:creationId xmlns:p14="http://schemas.microsoft.com/office/powerpoint/2010/main" val="824562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2D9BD-02C7-43B1-B6CE-6BA8E91C2E5D}"/>
              </a:ext>
            </a:extLst>
          </p:cNvPr>
          <p:cNvSpPr>
            <a:spLocks noGrp="1"/>
          </p:cNvSpPr>
          <p:nvPr>
            <p:ph type="title"/>
          </p:nvPr>
        </p:nvSpPr>
        <p:spPr>
          <a:xfrm>
            <a:off x="1097280" y="263527"/>
            <a:ext cx="10058400" cy="1450757"/>
          </a:xfrm>
        </p:spPr>
        <p:txBody>
          <a:bodyPr/>
          <a:lstStyle/>
          <a:p>
            <a:r>
              <a:rPr lang="en-IN" dirty="0">
                <a:latin typeface="Times New Roman" panose="02020603050405020304" pitchFamily="18" charset="0"/>
                <a:cs typeface="Times New Roman" panose="02020603050405020304" pitchFamily="18" charset="0"/>
              </a:rPr>
              <a:t>SCOPE</a:t>
            </a:r>
          </a:p>
        </p:txBody>
      </p:sp>
      <p:sp>
        <p:nvSpPr>
          <p:cNvPr id="3" name="Content Placeholder 2">
            <a:extLst>
              <a:ext uri="{FF2B5EF4-FFF2-40B4-BE49-F238E27FC236}">
                <a16:creationId xmlns:a16="http://schemas.microsoft.com/office/drawing/2014/main" id="{9D693BB0-38D9-473C-937C-4D14B7270437}"/>
              </a:ext>
            </a:extLst>
          </p:cNvPr>
          <p:cNvSpPr>
            <a:spLocks noGrp="1"/>
          </p:cNvSpPr>
          <p:nvPr>
            <p:ph idx="1"/>
          </p:nvPr>
        </p:nvSpPr>
        <p:spPr/>
        <p:txBody>
          <a:bodyPr/>
          <a:lstStyle/>
          <a:p>
            <a:r>
              <a:rPr lang="en-US" dirty="0"/>
              <a:t>This system will allow customer as well as driver to register themselves. This system will all the user to Book driver for their car. </a:t>
            </a:r>
          </a:p>
          <a:p>
            <a:r>
              <a:rPr lang="en-US" dirty="0"/>
              <a:t>Our drivers are highly trained and professional. Information will be share with each other on the process of booking. Our driver are easy to reach.</a:t>
            </a:r>
          </a:p>
          <a:p>
            <a:r>
              <a:rPr lang="en-US" dirty="0"/>
              <a:t>We provide drivers that are near your area. </a:t>
            </a:r>
          </a:p>
          <a:p>
            <a:endParaRPr lang="en-IN" dirty="0"/>
          </a:p>
        </p:txBody>
      </p:sp>
    </p:spTree>
    <p:extLst>
      <p:ext uri="{BB962C8B-B14F-4D97-AF65-F5344CB8AC3E}">
        <p14:creationId xmlns:p14="http://schemas.microsoft.com/office/powerpoint/2010/main" val="3889212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14243-9655-47C2-9ABD-0BC0A808FDE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FEATURES</a:t>
            </a:r>
          </a:p>
        </p:txBody>
      </p:sp>
      <p:sp>
        <p:nvSpPr>
          <p:cNvPr id="3" name="Content Placeholder 2">
            <a:extLst>
              <a:ext uri="{FF2B5EF4-FFF2-40B4-BE49-F238E27FC236}">
                <a16:creationId xmlns:a16="http://schemas.microsoft.com/office/drawing/2014/main" id="{ABDB8218-6642-42FD-A56B-531E2A365845}"/>
              </a:ext>
            </a:extLst>
          </p:cNvPr>
          <p:cNvSpPr>
            <a:spLocks noGrp="1"/>
          </p:cNvSpPr>
          <p:nvPr>
            <p:ph idx="1"/>
          </p:nvPr>
        </p:nvSpPr>
        <p:spPr/>
        <p:txBody>
          <a:bodyPr/>
          <a:lstStyle/>
          <a:p>
            <a:pPr>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Online registration</a:t>
            </a:r>
          </a:p>
          <a:p>
            <a:pPr>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Simple, fast and convenient driver booking.</a:t>
            </a:r>
          </a:p>
          <a:p>
            <a:pPr>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Availability of service 24x7.</a:t>
            </a:r>
          </a:p>
          <a:p>
            <a:pPr>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Customers can Book driver according to car-type.</a:t>
            </a:r>
          </a:p>
          <a:p>
            <a:pPr>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Customers can search driver through pin code, which provide driver near their area.</a:t>
            </a:r>
          </a:p>
          <a:p>
            <a:pPr>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An online Booking system ready to be viewed by people.</a:t>
            </a:r>
          </a:p>
          <a:p>
            <a:pPr>
              <a:buFont typeface="Wingdings" panose="05000000000000000000" pitchFamily="2" charset="2"/>
              <a:buChar char="q"/>
            </a:pPr>
            <a:endParaRPr lang="en-IN" dirty="0"/>
          </a:p>
          <a:p>
            <a:pPr>
              <a:buFont typeface="Wingdings" panose="05000000000000000000" pitchFamily="2" charset="2"/>
              <a:buChar char="q"/>
            </a:pPr>
            <a:endParaRPr lang="en-IN" dirty="0"/>
          </a:p>
          <a:p>
            <a:pPr>
              <a:buFont typeface="Wingdings" panose="05000000000000000000" pitchFamily="2" charset="2"/>
              <a:buChar char="q"/>
            </a:pPr>
            <a:endParaRPr lang="en-IN" dirty="0"/>
          </a:p>
        </p:txBody>
      </p:sp>
    </p:spTree>
    <p:extLst>
      <p:ext uri="{BB962C8B-B14F-4D97-AF65-F5344CB8AC3E}">
        <p14:creationId xmlns:p14="http://schemas.microsoft.com/office/powerpoint/2010/main" val="2690115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4A7C-89C2-4C85-AD68-011F539701C7}"/>
              </a:ext>
            </a:extLst>
          </p:cNvPr>
          <p:cNvSpPr>
            <a:spLocks noGrp="1"/>
          </p:cNvSpPr>
          <p:nvPr>
            <p:ph type="title"/>
          </p:nvPr>
        </p:nvSpPr>
        <p:spPr>
          <a:xfrm>
            <a:off x="1066800" y="267941"/>
            <a:ext cx="10058400" cy="1450757"/>
          </a:xfrm>
        </p:spPr>
        <p:txBody>
          <a:bodyPr>
            <a:normAutofit fontScale="90000"/>
          </a:bodyPr>
          <a:lstStyle/>
          <a:p>
            <a:r>
              <a:rPr lang="en-IN" dirty="0">
                <a:latin typeface="Times New Roman" panose="02020603050405020304" pitchFamily="18" charset="0"/>
                <a:cs typeface="Times New Roman" panose="02020603050405020304" pitchFamily="18" charset="0"/>
              </a:rPr>
              <a:t>INTERFACES</a:t>
            </a:r>
            <a:br>
              <a:rPr lang="en-IN" dirty="0">
                <a:latin typeface="Times New Roman" panose="02020603050405020304" pitchFamily="18" charset="0"/>
                <a:cs typeface="Times New Roman" panose="02020603050405020304" pitchFamily="18" charset="0"/>
              </a:rPr>
            </a:br>
            <a:r>
              <a:rPr lang="en-IN" sz="3100" dirty="0">
                <a:latin typeface="Times New Roman" panose="02020603050405020304" pitchFamily="18" charset="0"/>
                <a:cs typeface="Times New Roman" panose="02020603050405020304" pitchFamily="18" charset="0"/>
              </a:rPr>
              <a:t>HOME-PAGE:</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F09F46F1-D250-4F81-B925-AFCCBB5B08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65" t="11163" b="6496"/>
          <a:stretch/>
        </p:blipFill>
        <p:spPr>
          <a:xfrm>
            <a:off x="998377" y="1306287"/>
            <a:ext cx="10356978" cy="4982546"/>
          </a:xfrm>
        </p:spPr>
      </p:pic>
    </p:spTree>
    <p:extLst>
      <p:ext uri="{BB962C8B-B14F-4D97-AF65-F5344CB8AC3E}">
        <p14:creationId xmlns:p14="http://schemas.microsoft.com/office/powerpoint/2010/main" val="205639188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182</TotalTime>
  <Words>696</Words>
  <Application>Microsoft Office PowerPoint</Application>
  <PresentationFormat>Widescreen</PresentationFormat>
  <Paragraphs>73</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Calibri Light</vt:lpstr>
      <vt:lpstr>Times New Roman</vt:lpstr>
      <vt:lpstr>Wingdings</vt:lpstr>
      <vt:lpstr>Retrospect</vt:lpstr>
      <vt:lpstr>Driver Booking System</vt:lpstr>
      <vt:lpstr>ABSTRACT</vt:lpstr>
      <vt:lpstr>INTRODUCTION</vt:lpstr>
      <vt:lpstr>USE CASE DIAGRAM</vt:lpstr>
      <vt:lpstr>E-R DIAGRAM</vt:lpstr>
      <vt:lpstr>PURPOSE</vt:lpstr>
      <vt:lpstr>SCOPE</vt:lpstr>
      <vt:lpstr>FEATURES</vt:lpstr>
      <vt:lpstr>INTERFACES HOME-PAGE: </vt:lpstr>
      <vt:lpstr>SERVICE:</vt:lpstr>
      <vt:lpstr>CUSTOMER REGISTRATION:</vt:lpstr>
      <vt:lpstr>CUSTOMER-LOGIN:</vt:lpstr>
      <vt:lpstr>DRIVER REGISTRATION:</vt:lpstr>
      <vt:lpstr>ADMIN LOGIN:</vt:lpstr>
      <vt:lpstr>ON SUCCESSFUL ADMIN ONLINE:</vt:lpstr>
      <vt:lpstr>ADMIN-PAGE:</vt:lpstr>
      <vt:lpstr>CUSTOMER-LIST:</vt:lpstr>
      <vt:lpstr>DRIVER-LIST:</vt:lpstr>
      <vt:lpstr>ON SUCCESSFUL LOGIN:</vt:lpstr>
      <vt:lpstr>CUSTOMER-PAGE:</vt:lpstr>
      <vt:lpstr>BOOKING-PAGE:</vt:lpstr>
      <vt:lpstr>SEARCHING BY PINCODE:</vt:lpstr>
      <vt:lpstr>ON SUCCESSFUL BOOKING:</vt:lpstr>
      <vt:lpstr>FUTURE SCOPE</vt:lpstr>
      <vt:lpstr>CONCLUSION</vt:lpstr>
      <vt:lpstr>SOFTWARE REQUIREMENT</vt:lpstr>
      <vt:lpstr>HARDWARE REQUIREMENT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Booking System</dc:title>
  <dc:creator>ayush siso</dc:creator>
  <cp:lastModifiedBy>ayush siso</cp:lastModifiedBy>
  <cp:revision>13</cp:revision>
  <dcterms:created xsi:type="dcterms:W3CDTF">2021-03-30T05:32:17Z</dcterms:created>
  <dcterms:modified xsi:type="dcterms:W3CDTF">2021-03-30T08:35:16Z</dcterms:modified>
</cp:coreProperties>
</file>